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8" d="100"/>
          <a:sy n="78" d="100"/>
        </p:scale>
        <p:origin x="96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Yash Hooda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06/20/2023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Our goal for this project is to collect the data from SpaceX to predict the success rate of launches of the falcon 9 rocket and compare it to other rockets.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291</TotalTime>
  <Words>1364</Words>
  <Application>Microsoft Office PowerPoint</Application>
  <PresentationFormat>Widescreen</PresentationFormat>
  <Paragraphs>233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yash.hooda6@gmail.com</cp:lastModifiedBy>
  <cp:revision>203</cp:revision>
  <dcterms:created xsi:type="dcterms:W3CDTF">2021-04-29T18:58:34Z</dcterms:created>
  <dcterms:modified xsi:type="dcterms:W3CDTF">2023-07-09T03:52:28Z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